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69" r:id="rId13"/>
    <p:sldId id="271" r:id="rId14"/>
    <p:sldId id="272" r:id="rId15"/>
    <p:sldId id="257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3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9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94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8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36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38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14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7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6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1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093C-C4EC-48A0-83FA-2F581B61E5A1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2262-2739-4323-AAB0-DE245BB468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7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4" y="1700808"/>
            <a:ext cx="9129186" cy="2952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-109876" y="2097430"/>
            <a:ext cx="9212913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n-US" sz="4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 VÀ MÔI TRƯỜNG TRONG CƠ THỂ</a:t>
            </a:r>
            <a:endParaRPr lang="en-US" sz="4400" b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95082" y="241484"/>
            <a:ext cx="316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Sinh học 8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02" y="764704"/>
            <a:ext cx="830175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3200" b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  TUẦN HOÀN</a:t>
            </a:r>
            <a:endParaRPr lang="en-US" sz="3200" b="1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20" y="1300178"/>
                <a:ext cx="85544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Hồng cầu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: có Hb có khả năng kết hợp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để vận chuyển từ phổi về tim tới các tế bào và từ tế bào về phổi.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00178"/>
                <a:ext cx="8554499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81" t="-5426" r="-1781" b="-112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41995"/>
            <a:ext cx="4466101" cy="357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4725"/>
            <a:ext cx="7271671" cy="51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2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1556792"/>
            <a:ext cx="9144000" cy="295232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55576" y="2248126"/>
            <a:ext cx="774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 sao máu từ phổi về tim tới các tế bào có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đỏ tươi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còn máu từ các tế bào về tim rồi tới phổi có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 đỏ thẫm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5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69135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Môi trường trong cơ thể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7" y="1306341"/>
            <a:ext cx="8937798" cy="397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8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69135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Môi trường trong cơ thể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53910"/>
            <a:ext cx="8577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Môi trường trong cơ thể gồm: máu, nước mô và bạch huyết.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Môi trường trong giúp tế bào trao đổi chất với môi trường ngoài.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7" y="2800802"/>
            <a:ext cx="8110214" cy="3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7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0803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55679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Ghi chép nội dung bài đầy đủ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Học bài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Chuẩn bị nghiên cứu trước Bài 14. Bạch cầu và miễn dịch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8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1. Tìm hiểu thành phần cấu tạo của máu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9827" cy="188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315" y="121591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 nghiệm: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 1: Tách máu thành 2 phần (lỏng và đặc)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 2: Phân tích thành phần 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7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" y="1628800"/>
            <a:ext cx="5387236" cy="49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1. Tìm hiểu thành phần cấu tạo của máu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18" y="1582468"/>
            <a:ext cx="3754366" cy="250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1. Tìm hiểu thành phần cấu tạo của máu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443" y="2996952"/>
            <a:ext cx="12961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988840"/>
            <a:ext cx="22953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Huyết tương</a:t>
            </a:r>
            <a:endParaRPr lang="vi-VN" sz="28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6897" y="3802131"/>
            <a:ext cx="28810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tế bào máu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848" y="3846427"/>
            <a:ext cx="28810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Bạch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424" y="4797152"/>
            <a:ext cx="28810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Tiểu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424" y="2996952"/>
            <a:ext cx="28810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Hồng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2" idx="3"/>
            <a:endCxn id="8" idx="1"/>
          </p:cNvCxnSpPr>
          <p:nvPr/>
        </p:nvCxnSpPr>
        <p:spPr>
          <a:xfrm flipV="1">
            <a:off x="1798587" y="2250450"/>
            <a:ext cx="469157" cy="1038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9" idx="1"/>
          </p:cNvCxnSpPr>
          <p:nvPr/>
        </p:nvCxnSpPr>
        <p:spPr>
          <a:xfrm>
            <a:off x="1798587" y="3289340"/>
            <a:ext cx="338310" cy="77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5017991" y="3258562"/>
            <a:ext cx="744433" cy="90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5024415" y="4108037"/>
            <a:ext cx="744433" cy="5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4415" y="4165207"/>
            <a:ext cx="744433" cy="821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56979" y="251205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(55% thể tích)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5730" y="436964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(45% thể tích)</a:t>
            </a:r>
            <a:endParaRPr lang="vi-VN" sz="24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1. Tìm hiểu thành phần cấu tạo của máu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71" y="1246570"/>
            <a:ext cx="6285613" cy="54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0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1. Tìm hiểu thành phần cấu tạo của máu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184" y="1168096"/>
            <a:ext cx="8676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Máu gồm:</a:t>
            </a: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 tương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(55%): lỏng trong suốt, màu vàng </a:t>
            </a:r>
          </a:p>
          <a:p>
            <a:pPr marL="457200" indent="-457200" algn="just">
              <a:buFont typeface="Symbol" pitchFamily="18" charset="2"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 máu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(45%): đặc, đỏ thẫm gồm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hồng cầu, bạch cầu, tiểu cầu 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3241195"/>
            <a:ext cx="4391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9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" y="1556792"/>
            <a:ext cx="91108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6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0" y="1556792"/>
            <a:ext cx="9144000" cy="295232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348880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 phần chất trong huyết tương (bảng 13, sgk) có gợi ý gì về chức năng của nó?</a:t>
            </a:r>
            <a:endParaRPr lang="vi-VN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0"/>
            <a:ext cx="573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Máu và môi trường trong cơ thể</a:t>
            </a:r>
            <a:endParaRPr lang="vi-VN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739"/>
            <a:ext cx="8643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2. Tìm hiểu chức năng của huyết tương và hồng cầu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989" y="134076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Huyết tương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có: nước, các chất dinh dưỡng, hoóc môn, kháng thể, chất thải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Tham gia vận chuyển các chất trong cơ thể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16" y="3162698"/>
            <a:ext cx="5398148" cy="360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1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573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33</cp:revision>
  <dcterms:created xsi:type="dcterms:W3CDTF">2021-10-17T07:28:13Z</dcterms:created>
  <dcterms:modified xsi:type="dcterms:W3CDTF">2021-10-17T08:37:54Z</dcterms:modified>
</cp:coreProperties>
</file>